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DD9D7-5CFF-491A-A4ED-CAB0FA1C1C83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E2EBD-619D-4377-9B17-49858B9F9BC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DD9D7-5CFF-491A-A4ED-CAB0FA1C1C83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E2EBD-619D-4377-9B17-49858B9F9B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DD9D7-5CFF-491A-A4ED-CAB0FA1C1C83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E2EBD-619D-4377-9B17-49858B9F9B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DD9D7-5CFF-491A-A4ED-CAB0FA1C1C83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E2EBD-619D-4377-9B17-49858B9F9BC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DD9D7-5CFF-491A-A4ED-CAB0FA1C1C83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E2EBD-619D-4377-9B17-49858B9F9B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DD9D7-5CFF-491A-A4ED-CAB0FA1C1C83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E2EBD-619D-4377-9B17-49858B9F9BC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DD9D7-5CFF-491A-A4ED-CAB0FA1C1C83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E2EBD-619D-4377-9B17-49858B9F9BC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DD9D7-5CFF-491A-A4ED-CAB0FA1C1C83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E2EBD-619D-4377-9B17-49858B9F9B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DD9D7-5CFF-491A-A4ED-CAB0FA1C1C83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E2EBD-619D-4377-9B17-49858B9F9B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DD9D7-5CFF-491A-A4ED-CAB0FA1C1C83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E2EBD-619D-4377-9B17-49858B9F9B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DD9D7-5CFF-491A-A4ED-CAB0FA1C1C83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E2EBD-619D-4377-9B17-49858B9F9BC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6EDD9D7-5CFF-491A-A4ED-CAB0FA1C1C83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56E2EBD-619D-4377-9B17-49858B9F9BC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How Climate Change is </a:t>
            </a:r>
            <a:endParaRPr lang="en-US" dirty="0" smtClean="0"/>
          </a:p>
          <a:p>
            <a:r>
              <a:rPr lang="en-US" dirty="0" smtClean="0"/>
              <a:t>Impacting </a:t>
            </a:r>
            <a:r>
              <a:rPr lang="en-US" dirty="0"/>
              <a:t>Them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Penguins and the Antarctica 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2414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5638800"/>
            <a:ext cx="6512511" cy="1143000"/>
          </a:xfrm>
        </p:spPr>
        <p:txBody>
          <a:bodyPr/>
          <a:lstStyle/>
          <a:p>
            <a:r>
              <a:rPr lang="en-US" dirty="0" smtClean="0"/>
              <a:t>Antarctica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304800"/>
            <a:ext cx="8229600" cy="5334000"/>
          </a:xfrm>
        </p:spPr>
        <p:txBody>
          <a:bodyPr>
            <a:normAutofit/>
          </a:bodyPr>
          <a:lstStyle/>
          <a:p>
            <a:r>
              <a:rPr lang="en-US" dirty="0" smtClean="0"/>
              <a:t>What evidence is there that global warming is actually occurring?</a:t>
            </a:r>
          </a:p>
          <a:p>
            <a:pPr lvl="1"/>
            <a:r>
              <a:rPr lang="en-US" i="1" dirty="0" smtClean="0"/>
              <a:t>  </a:t>
            </a:r>
          </a:p>
          <a:p>
            <a:pPr lvl="1"/>
            <a:r>
              <a:rPr lang="en-US" i="1" dirty="0" smtClean="0"/>
              <a:t> </a:t>
            </a:r>
          </a:p>
          <a:p>
            <a:pPr lvl="1"/>
            <a:r>
              <a:rPr lang="en-US" i="1" dirty="0" smtClean="0"/>
              <a:t> </a:t>
            </a:r>
          </a:p>
          <a:p>
            <a:pPr lvl="1"/>
            <a:r>
              <a:rPr lang="en-US" i="1" dirty="0" smtClean="0"/>
              <a:t> 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What do scientists believe to be the cause of global warming? </a:t>
            </a:r>
          </a:p>
          <a:p>
            <a:pPr marL="45720" indent="0">
              <a:buNone/>
            </a:pPr>
            <a:r>
              <a:rPr lang="en-US" dirty="0" smtClean="0"/>
              <a:t> </a:t>
            </a:r>
            <a:r>
              <a:rPr lang="en-US" i="1" dirty="0" smtClean="0"/>
              <a:t> </a:t>
            </a:r>
          </a:p>
          <a:p>
            <a:pPr marL="45720" indent="0">
              <a:buNone/>
            </a:pPr>
            <a:endParaRPr lang="en-US" dirty="0" smtClean="0"/>
          </a:p>
          <a:p>
            <a:pPr marL="4572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8732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2200" y="5486400"/>
            <a:ext cx="6512511" cy="1143000"/>
          </a:xfrm>
        </p:spPr>
        <p:txBody>
          <a:bodyPr/>
          <a:lstStyle/>
          <a:p>
            <a:r>
              <a:rPr lang="en-US" dirty="0" smtClean="0"/>
              <a:t>Penguins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228600"/>
            <a:ext cx="8229600" cy="5943600"/>
          </a:xfrm>
        </p:spPr>
        <p:txBody>
          <a:bodyPr>
            <a:normAutofit/>
          </a:bodyPr>
          <a:lstStyle/>
          <a:p>
            <a:r>
              <a:rPr lang="en-US" dirty="0" smtClean="0"/>
              <a:t>What type of animal is the penguin?</a:t>
            </a:r>
          </a:p>
          <a:p>
            <a:pPr marL="45720" indent="0">
              <a:buNone/>
            </a:pPr>
            <a:endParaRPr lang="en-US" dirty="0" smtClean="0"/>
          </a:p>
          <a:p>
            <a:r>
              <a:rPr lang="en-US" dirty="0" smtClean="0"/>
              <a:t>What is unique about the penguin from other animals of its type?</a:t>
            </a:r>
          </a:p>
          <a:p>
            <a:pPr marL="45720" indent="0">
              <a:buNone/>
            </a:pPr>
            <a:endParaRPr lang="en-US" dirty="0"/>
          </a:p>
          <a:p>
            <a:r>
              <a:rPr lang="en-US" dirty="0" smtClean="0"/>
              <a:t>How many species of penguins are there? </a:t>
            </a:r>
          </a:p>
          <a:p>
            <a:pPr marL="45720" indent="0">
              <a:buNone/>
            </a:pPr>
            <a:endParaRPr lang="en-US" i="1" dirty="0" smtClean="0"/>
          </a:p>
          <a:p>
            <a:r>
              <a:rPr lang="en-US" dirty="0" smtClean="0"/>
              <a:t>What are the specific species that are vulnerable, endangered, or critically endangered and where do they live? </a:t>
            </a:r>
          </a:p>
          <a:p>
            <a:pPr marL="4572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886495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2200" y="5486400"/>
            <a:ext cx="6512511" cy="1143000"/>
          </a:xfrm>
        </p:spPr>
        <p:txBody>
          <a:bodyPr/>
          <a:lstStyle/>
          <a:p>
            <a:r>
              <a:rPr lang="en-US" dirty="0" smtClean="0"/>
              <a:t>Penguins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228600"/>
            <a:ext cx="8229600" cy="59436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en-US" dirty="0" smtClean="0"/>
          </a:p>
          <a:p>
            <a:r>
              <a:rPr lang="en-US" dirty="0" smtClean="0"/>
              <a:t>What are their food needs? </a:t>
            </a:r>
          </a:p>
          <a:p>
            <a:pPr marL="45720" indent="0">
              <a:buNone/>
            </a:pPr>
            <a:endParaRPr lang="en-US" dirty="0" smtClean="0"/>
          </a:p>
          <a:p>
            <a:pPr marL="45720" indent="0">
              <a:buNone/>
            </a:pPr>
            <a:endParaRPr lang="en-US" dirty="0" smtClean="0"/>
          </a:p>
          <a:p>
            <a:r>
              <a:rPr lang="en-US" dirty="0" smtClean="0"/>
              <a:t>How do penguins get their food?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Why are they becoming vulnerable?</a:t>
            </a:r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endParaRPr lang="en-US" dirty="0" smtClean="0"/>
          </a:p>
          <a:p>
            <a:r>
              <a:rPr lang="en-US" dirty="0" smtClean="0"/>
              <a:t>What is causing this vulnerability?</a:t>
            </a:r>
            <a:endParaRPr lang="en-US" dirty="0"/>
          </a:p>
          <a:p>
            <a:pPr marL="45720" indent="0">
              <a:buNone/>
            </a:pPr>
            <a:r>
              <a:rPr lang="en-US" dirty="0" smtClean="0"/>
              <a:t> </a:t>
            </a:r>
            <a:endParaRPr lang="en-US" i="1" dirty="0" smtClean="0"/>
          </a:p>
        </p:txBody>
      </p:sp>
    </p:spTree>
    <p:extLst>
      <p:ext uri="{BB962C8B-B14F-4D97-AF65-F5344CB8AC3E}">
        <p14:creationId xmlns:p14="http://schemas.microsoft.com/office/powerpoint/2010/main" val="6350833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Penguins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Based on your understanding of Biodiversity and everything that you’ve read, why should we care about penguins and their future?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6166216"/>
      </p:ext>
    </p:extLst>
  </p:cSld>
  <p:clrMapOvr>
    <a:masterClrMapping/>
  </p:clrMapOvr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522</TotalTime>
  <Words>139</Words>
  <Application>Microsoft Office PowerPoint</Application>
  <PresentationFormat>On-screen Show (4:3)</PresentationFormat>
  <Paragraphs>37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Slipstream</vt:lpstr>
      <vt:lpstr>Penguins and the Antarctica  </vt:lpstr>
      <vt:lpstr>Antarctica</vt:lpstr>
      <vt:lpstr>Penguins</vt:lpstr>
      <vt:lpstr>Penguins</vt:lpstr>
      <vt:lpstr>Penguins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LMTSD</cp:lastModifiedBy>
  <cp:revision>16</cp:revision>
  <dcterms:created xsi:type="dcterms:W3CDTF">2014-11-02T22:36:03Z</dcterms:created>
  <dcterms:modified xsi:type="dcterms:W3CDTF">2014-11-07T14:49:05Z</dcterms:modified>
</cp:coreProperties>
</file>